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DD60D96-98B7-43F5-A0DE-731DF83A4CAE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2CD3EC5C-A175-473B-898C-1C9F4856FBB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 ACCESSOIRES (M.)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255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Des Lunettes de Soleil (f.)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6865174" y="5217004"/>
            <a:ext cx="1407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parapluie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14800" y="5225387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ceinture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9939" y="3124200"/>
            <a:ext cx="1582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gants</a:t>
            </a:r>
            <a:r>
              <a:rPr lang="en-US" dirty="0" smtClean="0"/>
              <a:t> </a:t>
            </a:r>
            <a:r>
              <a:rPr lang="en-US" dirty="0" smtClean="0"/>
              <a:t>(m.)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018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367" y="228600"/>
            <a:ext cx="2705100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333" b="90000" l="4563" r="97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467" y="3124200"/>
            <a:ext cx="2655992" cy="199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60" y="388620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43400" y="3124200"/>
            <a:ext cx="242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 lunettes de </a:t>
            </a:r>
            <a:r>
              <a:rPr lang="en-US" dirty="0" err="1" smtClean="0"/>
              <a:t>soleil</a:t>
            </a:r>
            <a:r>
              <a:rPr lang="en-US" dirty="0" smtClean="0"/>
              <a:t> (f)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41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645812"/>
            <a:ext cx="1219200" cy="38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 </a:t>
            </a:r>
            <a:r>
              <a:rPr lang="en-US" sz="1800" dirty="0" smtClean="0"/>
              <a:t>foulard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6093623" y="3186503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sac </a:t>
            </a:r>
            <a:r>
              <a:rPr lang="en-US" dirty="0"/>
              <a:t>à </a:t>
            </a:r>
            <a:r>
              <a:rPr lang="en-US" dirty="0" smtClean="0"/>
              <a:t>main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324600" y="5867400"/>
            <a:ext cx="16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portefeuille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39811" y="5879910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mouchoir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0" y="3313796"/>
            <a:ext cx="2432250" cy="2602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99" y="241247"/>
            <a:ext cx="18859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350" y="241247"/>
            <a:ext cx="2731299" cy="273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5" y="3649841"/>
            <a:ext cx="2281248" cy="228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69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62250"/>
            <a:ext cx="2667000" cy="381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des </a:t>
            </a:r>
            <a:r>
              <a:rPr lang="en-US" sz="1800" dirty="0" err="1" smtClean="0"/>
              <a:t>verres</a:t>
            </a:r>
            <a:r>
              <a:rPr lang="en-US" sz="1800" dirty="0" smtClean="0"/>
              <a:t> </a:t>
            </a:r>
            <a:r>
              <a:rPr lang="en-US" sz="1800" dirty="0" smtClean="0"/>
              <a:t>de </a:t>
            </a:r>
            <a:r>
              <a:rPr lang="en-US" sz="1800" dirty="0" smtClean="0"/>
              <a:t>contact </a:t>
            </a:r>
            <a:r>
              <a:rPr lang="en-US" sz="1800" dirty="0" smtClean="0"/>
              <a:t>(M.)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838200" y="5715000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des sous-</a:t>
            </a:r>
            <a:r>
              <a:rPr lang="en-US" dirty="0" err="1"/>
              <a:t>v</a:t>
            </a:r>
            <a:r>
              <a:rPr lang="en-US" dirty="0" err="1" smtClean="0"/>
              <a:t>êtements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24928" y="6228807"/>
            <a:ext cx="173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es </a:t>
            </a:r>
            <a:r>
              <a:rPr lang="en-US" dirty="0" err="1"/>
              <a:t>s</a:t>
            </a:r>
            <a:r>
              <a:rPr lang="en-US" dirty="0" err="1" smtClean="0"/>
              <a:t>andales</a:t>
            </a:r>
            <a:r>
              <a:rPr lang="en-US" dirty="0" smtClean="0"/>
              <a:t> </a:t>
            </a:r>
            <a:r>
              <a:rPr lang="en-US" dirty="0"/>
              <a:t>(F.)</a:t>
            </a:r>
          </a:p>
        </p:txBody>
      </p:sp>
      <p:sp>
        <p:nvSpPr>
          <p:cNvPr id="5" name="Rectangle 4"/>
          <p:cNvSpPr/>
          <p:nvPr/>
        </p:nvSpPr>
        <p:spPr>
          <a:xfrm>
            <a:off x="6415585" y="3346185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</a:t>
            </a:r>
            <a:r>
              <a:rPr lang="en-US" dirty="0" err="1"/>
              <a:t>pyjama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112" y="457200"/>
            <a:ext cx="2322342" cy="274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5631"/>
            <a:ext cx="4038600" cy="233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30851"/>
            <a:ext cx="222885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384" y="3749097"/>
            <a:ext cx="2453798" cy="244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307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855" y="2731577"/>
            <a:ext cx="2066441" cy="685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 </a:t>
            </a:r>
            <a:r>
              <a:rPr lang="en-US" sz="1800" dirty="0" err="1" smtClean="0"/>
              <a:t>imperméable</a:t>
            </a:r>
            <a:r>
              <a:rPr lang="en-US" sz="1800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imper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5481838" y="3213338"/>
            <a:ext cx="1930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pantoufles</a:t>
            </a:r>
            <a:r>
              <a:rPr lang="en-US" dirty="0" smtClean="0"/>
              <a:t> </a:t>
            </a:r>
            <a:r>
              <a:rPr lang="en-US" dirty="0"/>
              <a:t>(f.)</a:t>
            </a:r>
          </a:p>
        </p:txBody>
      </p:sp>
      <p:sp>
        <p:nvSpPr>
          <p:cNvPr id="4" name="Rectangle 3"/>
          <p:cNvSpPr/>
          <p:nvPr/>
        </p:nvSpPr>
        <p:spPr>
          <a:xfrm>
            <a:off x="5536165" y="6197306"/>
            <a:ext cx="18336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u</a:t>
            </a:r>
            <a:r>
              <a:rPr lang="en-US" dirty="0" err="1" smtClean="0"/>
              <a:t>ne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asquette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6236732"/>
            <a:ext cx="2004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 peignoir </a:t>
            </a:r>
            <a:r>
              <a:rPr lang="en-US" dirty="0"/>
              <a:t>de </a:t>
            </a:r>
            <a:r>
              <a:rPr lang="en-US" dirty="0" err="1" smtClean="0"/>
              <a:t>bain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55" y="3676068"/>
            <a:ext cx="2375997" cy="2375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2" y="304800"/>
            <a:ext cx="2514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637" y="465375"/>
            <a:ext cx="2747963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243" y="3676068"/>
            <a:ext cx="219075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7340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33</TotalTime>
  <Words>70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Mylar</vt:lpstr>
      <vt:lpstr>DES ACCESSOIRES (M.)</vt:lpstr>
      <vt:lpstr>Des Lunettes de Soleil (f.)</vt:lpstr>
      <vt:lpstr>un foulard</vt:lpstr>
      <vt:lpstr>des verres de contact (M.)</vt:lpstr>
      <vt:lpstr>un imperméable (imper)</vt:lpstr>
    </vt:vector>
  </TitlesOfParts>
  <Company>Wicomico County Board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ACCESSOIRES (M.)</dc:title>
  <dc:creator>PLUCKETT</dc:creator>
  <cp:lastModifiedBy>pluckett</cp:lastModifiedBy>
  <cp:revision>7</cp:revision>
  <dcterms:created xsi:type="dcterms:W3CDTF">2013-04-24T17:54:56Z</dcterms:created>
  <dcterms:modified xsi:type="dcterms:W3CDTF">2014-03-28T15:23:51Z</dcterms:modified>
</cp:coreProperties>
</file>